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0" r:id="rId3"/>
    <p:sldId id="269" r:id="rId4"/>
    <p:sldId id="276" r:id="rId5"/>
    <p:sldId id="272" r:id="rId6"/>
    <p:sldId id="277" r:id="rId7"/>
    <p:sldId id="271" r:id="rId8"/>
    <p:sldId id="280" r:id="rId9"/>
    <p:sldId id="279" r:id="rId10"/>
    <p:sldId id="278" r:id="rId11"/>
    <p:sldId id="266" r:id="rId12"/>
    <p:sldId id="274" r:id="rId13"/>
    <p:sldId id="275" r:id="rId14"/>
    <p:sldId id="268" r:id="rId15"/>
    <p:sldId id="267" r:id="rId16"/>
    <p:sldId id="256" r:id="rId17"/>
    <p:sldId id="258" r:id="rId18"/>
    <p:sldId id="257" r:id="rId19"/>
    <p:sldId id="259" r:id="rId20"/>
    <p:sldId id="260" r:id="rId21"/>
    <p:sldId id="261" r:id="rId22"/>
    <p:sldId id="263" r:id="rId23"/>
    <p:sldId id="262" r:id="rId24"/>
    <p:sldId id="264" r:id="rId25"/>
    <p:sldId id="265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0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5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16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371" y="1124744"/>
            <a:ext cx="11329259" cy="51125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SzPct val="60000"/>
              <a:buFontTx/>
              <a:buBlip>
                <a:blip r:embed="rId2"/>
              </a:buBlip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</a:t>
            </a:r>
            <a:r>
              <a:rPr lang="en-US" dirty="0" err="1"/>
              <a:t>stylehghls</a:t>
            </a:r>
            <a:endParaRPr lang="en-US" dirty="0"/>
          </a:p>
          <a:p>
            <a:pPr lvl="0"/>
            <a:r>
              <a:rPr lang="en-US" dirty="0" err="1"/>
              <a:t>hklgjhklg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791200" y="6701234"/>
            <a:ext cx="609600" cy="15388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5pPr>
            <a:lvl6pPr marL="2246313" indent="33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6pPr>
            <a:lvl7pPr marL="2703513" indent="33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7pPr>
            <a:lvl8pPr marL="3160713" indent="33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8pPr>
            <a:lvl9pPr marL="3617913" indent="33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Lucida Sans Unicode" pitchFamily="34" charset="0"/>
              </a:defRPr>
            </a:lvl9pPr>
          </a:lstStyle>
          <a:p>
            <a:pPr algn="ctr" defTabSz="914021" eaLnBrk="1" hangingPunct="1">
              <a:defRPr/>
            </a:pPr>
            <a:fld id="{FEC11F82-8601-4506-BE2E-6CC2AB8537E7}" type="slidenum">
              <a:rPr lang="en-US" altLang="en-US" sz="1000" smtClean="0">
                <a:solidFill>
                  <a:schemeClr val="bg1"/>
                </a:solidFill>
                <a:latin typeface="Calibri" pitchFamily="34" charset="0"/>
              </a:rPr>
              <a:pPr algn="ctr" defTabSz="914021" eaLnBrk="1" hangingPunct="1">
                <a:defRPr/>
              </a:pPr>
              <a:t>‹#›</a:t>
            </a:fld>
            <a:endParaRPr lang="en-US" altLang="en-US" sz="10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7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3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61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6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92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9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0834-2A2F-4A97-A793-B939C13438A4}" type="datetimeFigureOut">
              <a:rPr lang="en-US" smtClean="0"/>
              <a:t>1/6/2017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499AA-CF31-4F31-B7D0-5C1E16841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slides are for reference not to be used as requirements</a:t>
            </a:r>
          </a:p>
          <a:p>
            <a:r>
              <a:rPr lang="en-US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4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809750"/>
            <a:ext cx="7277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6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83341" y="169672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20" y="2211864"/>
            <a:ext cx="6941897" cy="44862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77634" y="180272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31288" y="179880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40106" y="179911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992" y="2186726"/>
            <a:ext cx="1398958" cy="3543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580" y="204791"/>
            <a:ext cx="1454834" cy="3589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99" y="2186726"/>
            <a:ext cx="1461459" cy="39732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413820" y="1795304"/>
            <a:ext cx="1561305" cy="374746"/>
          </a:xfrm>
          <a:prstGeom prst="roundRect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786" y="1056574"/>
            <a:ext cx="2219136" cy="54746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457" y="1279886"/>
            <a:ext cx="1461459" cy="3980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780" y="2228541"/>
            <a:ext cx="1505881" cy="37150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925494" y="2228541"/>
            <a:ext cx="3983306" cy="2844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6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83341" y="169672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98" y="2211864"/>
            <a:ext cx="6941897" cy="44862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77634" y="180272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31288" y="179880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40106" y="179911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992" y="2186726"/>
            <a:ext cx="1398958" cy="3543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580" y="204791"/>
            <a:ext cx="1454834" cy="3589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99" y="2186726"/>
            <a:ext cx="1461459" cy="39732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413820" y="1795304"/>
            <a:ext cx="1561305" cy="374746"/>
          </a:xfrm>
          <a:prstGeom prst="roundRect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414" y="1348730"/>
            <a:ext cx="2219136" cy="54746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457" y="1279886"/>
            <a:ext cx="1461459" cy="3980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780" y="2228541"/>
            <a:ext cx="1505881" cy="37150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925494" y="2228541"/>
            <a:ext cx="3983306" cy="2844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9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84362" y="783590"/>
            <a:ext cx="8220075" cy="5067300"/>
            <a:chOff x="797242" y="1535430"/>
            <a:chExt cx="8220075" cy="5067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242" y="1535430"/>
              <a:ext cx="8220075" cy="50673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570480" y="2621280"/>
              <a:ext cx="4033520" cy="70104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Power supply fail/SSD bad/</a:t>
              </a:r>
              <a:r>
                <a:rPr lang="en-US" dirty="0" err="1"/>
                <a:t>etc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635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83341" y="169672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20" y="2211864"/>
            <a:ext cx="6941897" cy="44862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977634" y="180272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531288" y="179880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40106" y="179911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4992" y="2186726"/>
            <a:ext cx="1398958" cy="3543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580" y="204791"/>
            <a:ext cx="1454834" cy="35891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722" y="628800"/>
            <a:ext cx="1461460" cy="39732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413820" y="179530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715" y="2935966"/>
            <a:ext cx="1491939" cy="3922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341" y="2211864"/>
            <a:ext cx="1461459" cy="398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0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06" y="115610"/>
            <a:ext cx="9471454" cy="66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5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tegile 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54" y="737552"/>
            <a:ext cx="9441201" cy="497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02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9537" y="72008"/>
            <a:ext cx="8427789" cy="4766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200" dirty="0">
                <a:latin typeface="+mn-lt"/>
              </a:rPr>
              <a:t>Sample High Fidelity Dashboard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834386"/>
            <a:ext cx="8806126" cy="569095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699385" y="896983"/>
            <a:ext cx="4868091" cy="28738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9537" y="72008"/>
            <a:ext cx="8427789" cy="4766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3200" dirty="0">
                <a:latin typeface="+mn-lt"/>
              </a:rPr>
              <a:t>Sample High Fidelity Dashboard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834386"/>
            <a:ext cx="8806126" cy="5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virtualisedreality.files.wordpress.com/2013/10/102013_0816_nimblestora1.png?w=5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2" y="440976"/>
            <a:ext cx="8824273" cy="44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079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96874" y="680720"/>
            <a:ext cx="6972376" cy="5001345"/>
            <a:chOff x="1383341" y="1696720"/>
            <a:chExt cx="6972376" cy="5001345"/>
          </a:xfrm>
        </p:grpSpPr>
        <p:sp>
          <p:nvSpPr>
            <p:cNvPr id="3" name="Rounded Rectangle 2"/>
            <p:cNvSpPr/>
            <p:nvPr/>
          </p:nvSpPr>
          <p:spPr>
            <a:xfrm>
              <a:off x="1383341" y="1696720"/>
              <a:ext cx="6856419" cy="5151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820" y="2211864"/>
              <a:ext cx="6941897" cy="448620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977634" y="1802721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531288" y="179880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Performance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140106" y="1799118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413820" y="179530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3341" y="2211864"/>
              <a:ext cx="1461459" cy="398065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59870" y="43242"/>
            <a:ext cx="409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- “Landing Page”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112889"/>
            <a:ext cx="18674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– Overall</a:t>
            </a:r>
          </a:p>
          <a:p>
            <a:r>
              <a:rPr lang="en-US" dirty="0"/>
              <a:t> </a:t>
            </a:r>
            <a:r>
              <a:rPr lang="en-US" sz="1600" dirty="0"/>
              <a:t>List aggregate for all systems defined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6081907" y="1259634"/>
            <a:ext cx="263769" cy="15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2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belsoft.by/image.php/media/hp1.png?width=500&amp;height=&amp;image=/media/hp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811720"/>
            <a:ext cx="9354190" cy="443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84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/Untitled-3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57" y="832104"/>
            <a:ext cx="7591996" cy="4049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547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6" y="292418"/>
            <a:ext cx="7871268" cy="51117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59" y="820420"/>
            <a:ext cx="853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4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13820" y="769144"/>
            <a:ext cx="9592056" cy="500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20" y="-223736"/>
            <a:ext cx="10710717" cy="69218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20848" y="794282"/>
            <a:ext cx="1769872" cy="450580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90720" y="794282"/>
            <a:ext cx="1769872" cy="450580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60592" y="794282"/>
            <a:ext cx="1769872" cy="450580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75" y="1862455"/>
            <a:ext cx="1398958" cy="3543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617" y="1608767"/>
            <a:ext cx="2043694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2" y="0"/>
            <a:ext cx="10411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9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272" y="426402"/>
            <a:ext cx="2162175" cy="547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670242"/>
            <a:ext cx="2162175" cy="547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515" y="5479413"/>
            <a:ext cx="2000250" cy="3524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6272" y="3408679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ISE 002</a:t>
            </a:r>
          </a:p>
        </p:txBody>
      </p:sp>
      <p:sp>
        <p:nvSpPr>
          <p:cNvPr id="7" name="Rectangle 6"/>
          <p:cNvSpPr/>
          <p:nvPr/>
        </p:nvSpPr>
        <p:spPr>
          <a:xfrm>
            <a:off x="5736272" y="3036252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ISE 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5736272" y="3784599"/>
            <a:ext cx="2042160" cy="3759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ISE 003</a:t>
            </a:r>
          </a:p>
        </p:txBody>
      </p:sp>
      <p:sp>
        <p:nvSpPr>
          <p:cNvPr id="9" name="Rectangle 8"/>
          <p:cNvSpPr/>
          <p:nvPr/>
        </p:nvSpPr>
        <p:spPr>
          <a:xfrm>
            <a:off x="5736272" y="4192585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SanGroup</a:t>
            </a:r>
            <a:r>
              <a:rPr lang="en-US" dirty="0">
                <a:solidFill>
                  <a:schemeClr val="tx1"/>
                </a:solidFill>
              </a:rPr>
              <a:t> XYZ -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36272" y="4568505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ISE 004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121" y="426402"/>
            <a:ext cx="1981035" cy="48872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36272" y="2284412"/>
            <a:ext cx="2042160" cy="3759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Pool (</a:t>
            </a:r>
            <a:r>
              <a:rPr lang="en-US" dirty="0" err="1">
                <a:solidFill>
                  <a:schemeClr val="tx1"/>
                </a:solidFill>
              </a:rPr>
              <a:t>Allsystems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36272" y="2692398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Tech Marketing -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36272" y="4956170"/>
            <a:ext cx="2042160" cy="375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 Other Group 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36272" y="5313680"/>
            <a:ext cx="2042160" cy="51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7268" y="180943"/>
            <a:ext cx="2219136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pure g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735" y="769937"/>
            <a:ext cx="8569640" cy="480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3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75821" y="558800"/>
            <a:ext cx="7240741" cy="5001345"/>
            <a:chOff x="2175821" y="558800"/>
            <a:chExt cx="7240741" cy="5001345"/>
          </a:xfrm>
        </p:grpSpPr>
        <p:sp>
          <p:nvSpPr>
            <p:cNvPr id="3" name="Rounded Rectangle 2"/>
            <p:cNvSpPr/>
            <p:nvPr/>
          </p:nvSpPr>
          <p:spPr>
            <a:xfrm>
              <a:off x="2175821" y="558800"/>
              <a:ext cx="6856419" cy="5151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300" y="1073944"/>
              <a:ext cx="6941897" cy="448620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770114" y="664801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23768" y="66088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Performance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25712" y="565271"/>
              <a:ext cx="2490850" cy="550487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System/Devices/</a:t>
              </a:r>
              <a:r>
                <a:rPr lang="en-US" dirty="0" err="1"/>
                <a:t>Maint</a:t>
              </a:r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821" y="1073944"/>
              <a:ext cx="1461459" cy="3973242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2206300" y="65738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9870" y="43242"/>
            <a:ext cx="409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- “User selected”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870" y="3317044"/>
            <a:ext cx="18674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pick</a:t>
            </a:r>
          </a:p>
          <a:p>
            <a:r>
              <a:rPr lang="en-US" dirty="0"/>
              <a:t> </a:t>
            </a:r>
            <a:r>
              <a:rPr lang="en-US" sz="1600" dirty="0"/>
              <a:t>List properties for  selected system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9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75821" y="558800"/>
            <a:ext cx="6972376" cy="5001345"/>
            <a:chOff x="2175821" y="558800"/>
            <a:chExt cx="6972376" cy="5001345"/>
          </a:xfrm>
        </p:grpSpPr>
        <p:sp>
          <p:nvSpPr>
            <p:cNvPr id="3" name="Rounded Rectangle 2"/>
            <p:cNvSpPr/>
            <p:nvPr/>
          </p:nvSpPr>
          <p:spPr>
            <a:xfrm>
              <a:off x="2175821" y="558800"/>
              <a:ext cx="6856419" cy="5151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300" y="1073944"/>
              <a:ext cx="6941897" cy="448620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770114" y="664801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23768" y="66088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Performance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32586" y="661198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5821" y="1073944"/>
              <a:ext cx="1461459" cy="3973242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2206300" y="65738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9870" y="43242"/>
            <a:ext cx="409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 - “User selected”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870" y="3317044"/>
            <a:ext cx="186748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pick</a:t>
            </a:r>
          </a:p>
          <a:p>
            <a:r>
              <a:rPr lang="en-US" dirty="0"/>
              <a:t> </a:t>
            </a:r>
            <a:r>
              <a:rPr lang="en-US" sz="1600" dirty="0"/>
              <a:t>List properties for  selected system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90719" y="538480"/>
            <a:ext cx="6993318" cy="5001345"/>
            <a:chOff x="1362399" y="1696720"/>
            <a:chExt cx="6993318" cy="5001345"/>
          </a:xfrm>
        </p:grpSpPr>
        <p:sp>
          <p:nvSpPr>
            <p:cNvPr id="3" name="Rounded Rectangle 2"/>
            <p:cNvSpPr/>
            <p:nvPr/>
          </p:nvSpPr>
          <p:spPr>
            <a:xfrm>
              <a:off x="1383341" y="1696720"/>
              <a:ext cx="6856419" cy="51514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820" y="2211864"/>
              <a:ext cx="6941897" cy="448620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977634" y="1802721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531288" y="1798804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Performance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140106" y="1799118"/>
              <a:ext cx="1561305" cy="374746"/>
            </a:xfrm>
            <a:prstGeom prst="roundRect">
              <a:avLst/>
            </a:prstGeom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2399" y="2186726"/>
              <a:ext cx="1461459" cy="3973242"/>
            </a:xfrm>
            <a:prstGeom prst="rect">
              <a:avLst/>
            </a:prstGeom>
          </p:spPr>
        </p:pic>
        <p:sp>
          <p:nvSpPr>
            <p:cNvPr id="20" name="Rounded Rectangle 19"/>
            <p:cNvSpPr/>
            <p:nvPr/>
          </p:nvSpPr>
          <p:spPr>
            <a:xfrm>
              <a:off x="1413820" y="1795304"/>
              <a:ext cx="1561305" cy="374746"/>
            </a:xfrm>
            <a:prstGeom prst="roundRect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Dashboard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4780" y="2228541"/>
              <a:ext cx="1505881" cy="371506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925494" y="2228541"/>
              <a:ext cx="3983306" cy="28441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716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1" y="895892"/>
            <a:ext cx="8224217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75821" y="55880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8" y="168537"/>
            <a:ext cx="8950183" cy="578405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70114" y="66480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23768" y="6608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32586" y="66119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89" y="657384"/>
            <a:ext cx="1461459" cy="39732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206300" y="6573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59564" y="1073944"/>
            <a:ext cx="186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Hosts widget</a:t>
            </a:r>
          </a:p>
          <a:p>
            <a:r>
              <a:rPr lang="en-US" dirty="0"/>
              <a:t> </a:t>
            </a:r>
            <a:r>
              <a:rPr lang="en-US" sz="1600" dirty="0"/>
              <a:t>Select to provision</a:t>
            </a:r>
          </a:p>
          <a:p>
            <a:r>
              <a:rPr lang="en-US" sz="1600" dirty="0"/>
              <a:t>Select ISE or any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291" y="1179945"/>
            <a:ext cx="5506938" cy="2451329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063" y="3640166"/>
            <a:ext cx="5596613" cy="1867127"/>
          </a:xfrm>
          <a:prstGeom prst="rect">
            <a:avLst/>
          </a:prstGeom>
          <a:ln w="25400">
            <a:solidFill>
              <a:schemeClr val="accent5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93098" y="3786436"/>
            <a:ext cx="186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ISE widget</a:t>
            </a:r>
          </a:p>
          <a:p>
            <a:r>
              <a:rPr lang="en-US" dirty="0"/>
              <a:t> </a:t>
            </a:r>
            <a:r>
              <a:rPr lang="en-US" sz="1600" dirty="0"/>
              <a:t>Select ISE</a:t>
            </a:r>
          </a:p>
          <a:p>
            <a:r>
              <a:rPr lang="en-US" sz="1600" dirty="0"/>
              <a:t> Create </a:t>
            </a:r>
            <a:r>
              <a:rPr lang="en-US" sz="1600" dirty="0" err="1"/>
              <a:t>vol</a:t>
            </a:r>
            <a:r>
              <a:rPr lang="en-US" sz="1600" dirty="0"/>
              <a:t> - assign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216" y="3696407"/>
            <a:ext cx="4184981" cy="62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6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75821" y="55880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70114" y="66480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23768" y="6608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32586" y="66119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9" y="657383"/>
            <a:ext cx="2276442" cy="6188921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206300" y="6573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31" y="1483834"/>
            <a:ext cx="5506938" cy="2451329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00" y="4873347"/>
            <a:ext cx="5596613" cy="1867127"/>
          </a:xfrm>
          <a:prstGeom prst="rect">
            <a:avLst/>
          </a:prstGeom>
          <a:ln w="25400">
            <a:solidFill>
              <a:schemeClr val="accent5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353358" y="116217"/>
            <a:ext cx="534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ISE widget </a:t>
            </a:r>
            <a:r>
              <a:rPr lang="en-US" sz="1600" dirty="0"/>
              <a:t>Select ISE  Create </a:t>
            </a:r>
            <a:r>
              <a:rPr lang="en-US" sz="1600" dirty="0" err="1"/>
              <a:t>vol</a:t>
            </a:r>
            <a:r>
              <a:rPr lang="en-US" sz="1600" dirty="0"/>
              <a:t> - assign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427" y="3935163"/>
            <a:ext cx="4184981" cy="62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2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75821" y="558800"/>
            <a:ext cx="6856419" cy="515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7030A0"/>
                </a:solidFill>
              </a:rPr>
              <a:t>Dashboard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00" y="1073944"/>
            <a:ext cx="6941897" cy="448620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770114" y="664801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23768" y="6608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Performance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932586" y="661198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821" y="1073944"/>
            <a:ext cx="1461459" cy="397324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2206300" y="657384"/>
            <a:ext cx="1561305" cy="374746"/>
          </a:xfrm>
          <a:prstGeom prst="roundRect">
            <a:avLst/>
          </a:prstGeom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113" y="1295204"/>
            <a:ext cx="18674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trending</a:t>
            </a:r>
          </a:p>
          <a:p>
            <a:r>
              <a:rPr lang="en-US" dirty="0"/>
              <a:t> </a:t>
            </a:r>
            <a:r>
              <a:rPr lang="en-US" sz="1600" dirty="0"/>
              <a:t>hover detail</a:t>
            </a:r>
          </a:p>
          <a:p>
            <a:r>
              <a:rPr lang="en-US" sz="1600" dirty="0"/>
              <a:t> click through to </a:t>
            </a:r>
            <a:r>
              <a:rPr lang="en-US" sz="1600" dirty="0" err="1"/>
              <a:t>vol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300" y="1295204"/>
            <a:ext cx="694189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82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188</Words>
  <Application>Microsoft Office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Lucida Sans Unicode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Rolinson, Michael</dc:creator>
  <cp:lastModifiedBy>Rolinson, Michael</cp:lastModifiedBy>
  <cp:revision>28</cp:revision>
  <dcterms:created xsi:type="dcterms:W3CDTF">2017-01-04T17:50:21Z</dcterms:created>
  <dcterms:modified xsi:type="dcterms:W3CDTF">2017-01-09T15:41:50Z</dcterms:modified>
</cp:coreProperties>
</file>